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138B17-80C8-480D-8E62-4BDF3A540B93}" v="2" dt="2025-10-30T19:19:54.0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877" y="4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go Juliano Hermógenes da Silva" userId="S::hugo.silva.bolsista@icmbio.gov.br::63cac568-ed34-41cc-a700-fc7073a92c7c" providerId="AD" clId="Web-{26138B17-80C8-480D-8E62-4BDF3A540B93}"/>
    <pc:docChg chg="modSld">
      <pc:chgData name="Hugo Juliano Hermógenes da Silva" userId="S::hugo.silva.bolsista@icmbio.gov.br::63cac568-ed34-41cc-a700-fc7073a92c7c" providerId="AD" clId="Web-{26138B17-80C8-480D-8E62-4BDF3A540B93}" dt="2025-10-30T19:19:54.063" v="1"/>
      <pc:docMkLst>
        <pc:docMk/>
      </pc:docMkLst>
      <pc:sldChg chg="addSp delSp">
        <pc:chgData name="Hugo Juliano Hermógenes da Silva" userId="S::hugo.silva.bolsista@icmbio.gov.br::63cac568-ed34-41cc-a700-fc7073a92c7c" providerId="AD" clId="Web-{26138B17-80C8-480D-8E62-4BDF3A540B93}" dt="2025-10-30T19:19:54.063" v="1"/>
        <pc:sldMkLst>
          <pc:docMk/>
          <pc:sldMk cId="763716230" sldId="256"/>
        </pc:sldMkLst>
        <pc:grpChg chg="add del">
          <ac:chgData name="Hugo Juliano Hermógenes da Silva" userId="S::hugo.silva.bolsista@icmbio.gov.br::63cac568-ed34-41cc-a700-fc7073a92c7c" providerId="AD" clId="Web-{26138B17-80C8-480D-8E62-4BDF3A540B93}" dt="2025-10-30T19:19:54.063" v="1"/>
          <ac:grpSpMkLst>
            <pc:docMk/>
            <pc:sldMk cId="763716230" sldId="256"/>
            <ac:grpSpMk id="13" creationId="{AD5D0E1C-53C1-6975-638B-F7641689582A}"/>
          </ac:grpSpMkLst>
        </pc:gr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20T13:47:39.33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14311,'0'0'0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74" y="1237197"/>
            <a:ext cx="4528503" cy="2631887"/>
          </a:xfrm>
        </p:spPr>
        <p:txBody>
          <a:bodyPr anchor="b"/>
          <a:lstStyle>
            <a:lvl1pPr algn="ctr">
              <a:defRPr sz="3496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5956" y="3970580"/>
            <a:ext cx="3995738" cy="1825171"/>
          </a:xfrm>
        </p:spPr>
        <p:txBody>
          <a:bodyPr/>
          <a:lstStyle>
            <a:lvl1pPr marL="0" indent="0" algn="ctr">
              <a:buNone/>
              <a:defRPr sz="1398"/>
            </a:lvl1pPr>
            <a:lvl2pPr marL="266365" indent="0" algn="ctr">
              <a:buNone/>
              <a:defRPr sz="1165"/>
            </a:lvl2pPr>
            <a:lvl3pPr marL="532729" indent="0" algn="ctr">
              <a:buNone/>
              <a:defRPr sz="1049"/>
            </a:lvl3pPr>
            <a:lvl4pPr marL="799094" indent="0" algn="ctr">
              <a:buNone/>
              <a:defRPr sz="932"/>
            </a:lvl4pPr>
            <a:lvl5pPr marL="1065459" indent="0" algn="ctr">
              <a:buNone/>
              <a:defRPr sz="932"/>
            </a:lvl5pPr>
            <a:lvl6pPr marL="1331824" indent="0" algn="ctr">
              <a:buNone/>
              <a:defRPr sz="932"/>
            </a:lvl6pPr>
            <a:lvl7pPr marL="1598188" indent="0" algn="ctr">
              <a:buNone/>
              <a:defRPr sz="932"/>
            </a:lvl7pPr>
            <a:lvl8pPr marL="1864553" indent="0" algn="ctr">
              <a:buNone/>
              <a:defRPr sz="932"/>
            </a:lvl8pPr>
            <a:lvl9pPr marL="2130918" indent="0" algn="ctr">
              <a:buNone/>
              <a:defRPr sz="932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EB45-D77A-4C04-9F68-9DCCFE5D7AB2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E89B-169E-45DF-8E8B-39D33A141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1625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EB45-D77A-4C04-9F68-9DCCFE5D7AB2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E89B-169E-45DF-8E8B-39D33A141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8652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2600" y="402483"/>
            <a:ext cx="1148775" cy="640647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276" y="402483"/>
            <a:ext cx="3379728" cy="640647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EB45-D77A-4C04-9F68-9DCCFE5D7AB2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E89B-169E-45DF-8E8B-39D33A141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917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EB45-D77A-4C04-9F68-9DCCFE5D7AB2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E89B-169E-45DF-8E8B-39D33A141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9886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01" y="1884671"/>
            <a:ext cx="4595098" cy="3144614"/>
          </a:xfrm>
        </p:spPr>
        <p:txBody>
          <a:bodyPr anchor="b"/>
          <a:lstStyle>
            <a:lvl1pPr>
              <a:defRPr sz="3496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501" y="5059035"/>
            <a:ext cx="4595098" cy="1653678"/>
          </a:xfrm>
        </p:spPr>
        <p:txBody>
          <a:bodyPr/>
          <a:lstStyle>
            <a:lvl1pPr marL="0" indent="0">
              <a:buNone/>
              <a:defRPr sz="1398">
                <a:solidFill>
                  <a:schemeClr val="tx1">
                    <a:tint val="82000"/>
                  </a:schemeClr>
                </a:solidFill>
              </a:defRPr>
            </a:lvl1pPr>
            <a:lvl2pPr marL="266365" indent="0">
              <a:buNone/>
              <a:defRPr sz="1165">
                <a:solidFill>
                  <a:schemeClr val="tx1">
                    <a:tint val="82000"/>
                  </a:schemeClr>
                </a:solidFill>
              </a:defRPr>
            </a:lvl2pPr>
            <a:lvl3pPr marL="532729" indent="0">
              <a:buNone/>
              <a:defRPr sz="1049">
                <a:solidFill>
                  <a:schemeClr val="tx1">
                    <a:tint val="82000"/>
                  </a:schemeClr>
                </a:solidFill>
              </a:defRPr>
            </a:lvl3pPr>
            <a:lvl4pPr marL="79909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4pPr>
            <a:lvl5pPr marL="1065459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5pPr>
            <a:lvl6pPr marL="133182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6pPr>
            <a:lvl7pPr marL="159818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7pPr>
            <a:lvl8pPr marL="1864553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8pPr>
            <a:lvl9pPr marL="213091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EB45-D77A-4C04-9F68-9DCCFE5D7AB2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E89B-169E-45DF-8E8B-39D33A141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8861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276" y="2012414"/>
            <a:ext cx="2264251" cy="479654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123" y="2012414"/>
            <a:ext cx="2264251" cy="479654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EB45-D77A-4C04-9F68-9DCCFE5D7AB2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E89B-169E-45DF-8E8B-39D33A141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9417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402484"/>
            <a:ext cx="4595098" cy="146118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71" y="1853171"/>
            <a:ext cx="22538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6971" y="2761381"/>
            <a:ext cx="2253845" cy="40615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123" y="1853171"/>
            <a:ext cx="22649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123" y="2761381"/>
            <a:ext cx="2264945" cy="40615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EB45-D77A-4C04-9F68-9DCCFE5D7AB2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E89B-169E-45DF-8E8B-39D33A141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4002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EB45-D77A-4C04-9F68-9DCCFE5D7AB2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E89B-169E-45DF-8E8B-39D33A141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0652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EB45-D77A-4C04-9F68-9DCCFE5D7AB2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E89B-169E-45DF-8E8B-39D33A141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5654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4945" y="1088455"/>
            <a:ext cx="2697123" cy="5372269"/>
          </a:xfrm>
        </p:spPr>
        <p:txBody>
          <a:bodyPr/>
          <a:lstStyle>
            <a:lvl1pPr>
              <a:defRPr sz="1864"/>
            </a:lvl1pPr>
            <a:lvl2pPr>
              <a:defRPr sz="1631"/>
            </a:lvl2pPr>
            <a:lvl3pPr>
              <a:defRPr sz="1398"/>
            </a:lvl3pPr>
            <a:lvl4pPr>
              <a:defRPr sz="1165"/>
            </a:lvl4pPr>
            <a:lvl5pPr>
              <a:defRPr sz="1165"/>
            </a:lvl5pPr>
            <a:lvl6pPr>
              <a:defRPr sz="1165"/>
            </a:lvl6pPr>
            <a:lvl7pPr>
              <a:defRPr sz="1165"/>
            </a:lvl7pPr>
            <a:lvl8pPr>
              <a:defRPr sz="1165"/>
            </a:lvl8pPr>
            <a:lvl9pPr>
              <a:defRPr sz="1165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EB45-D77A-4C04-9F68-9DCCFE5D7AB2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E89B-169E-45DF-8E8B-39D33A141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0610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4945" y="1088455"/>
            <a:ext cx="2697123" cy="5372269"/>
          </a:xfrm>
        </p:spPr>
        <p:txBody>
          <a:bodyPr anchor="t"/>
          <a:lstStyle>
            <a:lvl1pPr marL="0" indent="0">
              <a:buNone/>
              <a:defRPr sz="1864"/>
            </a:lvl1pPr>
            <a:lvl2pPr marL="266365" indent="0">
              <a:buNone/>
              <a:defRPr sz="1631"/>
            </a:lvl2pPr>
            <a:lvl3pPr marL="532729" indent="0">
              <a:buNone/>
              <a:defRPr sz="1398"/>
            </a:lvl3pPr>
            <a:lvl4pPr marL="799094" indent="0">
              <a:buNone/>
              <a:defRPr sz="1165"/>
            </a:lvl4pPr>
            <a:lvl5pPr marL="1065459" indent="0">
              <a:buNone/>
              <a:defRPr sz="1165"/>
            </a:lvl5pPr>
            <a:lvl6pPr marL="1331824" indent="0">
              <a:buNone/>
              <a:defRPr sz="1165"/>
            </a:lvl6pPr>
            <a:lvl7pPr marL="1598188" indent="0">
              <a:buNone/>
              <a:defRPr sz="1165"/>
            </a:lvl7pPr>
            <a:lvl8pPr marL="1864553" indent="0">
              <a:buNone/>
              <a:defRPr sz="1165"/>
            </a:lvl8pPr>
            <a:lvl9pPr marL="2130918" indent="0">
              <a:buNone/>
              <a:defRPr sz="1165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EB45-D77A-4C04-9F68-9DCCFE5D7AB2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E89B-169E-45DF-8E8B-39D33A141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3375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02EB45-D77A-4C04-9F68-9DCCFE5D7AB2}" type="datetimeFigureOut">
              <a:rPr lang="pt-BR" smtClean="0"/>
              <a:t>30/10/2025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B8E89B-169E-45DF-8E8B-39D33A141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1717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8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5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customXml" Target="../ink/ink1.xml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Agrupar 12">
            <a:extLst>
              <a:ext uri="{FF2B5EF4-FFF2-40B4-BE49-F238E27FC236}">
                <a16:creationId xmlns:a16="http://schemas.microsoft.com/office/drawing/2014/main" id="{AD5D0E1C-53C1-6975-638B-F7641689582A}"/>
              </a:ext>
            </a:extLst>
          </p:cNvPr>
          <p:cNvGrpSpPr/>
          <p:nvPr/>
        </p:nvGrpSpPr>
        <p:grpSpPr>
          <a:xfrm>
            <a:off x="32319" y="625766"/>
            <a:ext cx="4136195" cy="5450108"/>
            <a:chOff x="1009266" y="1380769"/>
            <a:chExt cx="3226763" cy="4251784"/>
          </a:xfrm>
        </p:grpSpPr>
        <p:pic>
          <p:nvPicPr>
            <p:cNvPr id="11" name="Gráfico 10">
              <a:extLst>
                <a:ext uri="{FF2B5EF4-FFF2-40B4-BE49-F238E27FC236}">
                  <a16:creationId xmlns:a16="http://schemas.microsoft.com/office/drawing/2014/main" id="{27D7FE99-F46B-C1F3-20F6-58FA4BFA9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09266" y="1380769"/>
              <a:ext cx="3028336" cy="4251784"/>
            </a:xfrm>
            <a:prstGeom prst="rect">
              <a:avLst/>
            </a:prstGeom>
          </p:spPr>
        </p:pic>
        <p:pic>
          <p:nvPicPr>
            <p:cNvPr id="12" name="Gráfico 11">
              <a:extLst>
                <a:ext uri="{FF2B5EF4-FFF2-40B4-BE49-F238E27FC236}">
                  <a16:creationId xmlns:a16="http://schemas.microsoft.com/office/drawing/2014/main" id="{72A82A38-20F3-8DDE-5D52-EEBDB1937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235060">
              <a:off x="3983594" y="5237050"/>
              <a:ext cx="252435" cy="216373"/>
            </a:xfrm>
            <a:prstGeom prst="rect">
              <a:avLst/>
            </a:prstGeom>
          </p:spPr>
        </p:pic>
      </p:grpSp>
      <p:pic>
        <p:nvPicPr>
          <p:cNvPr id="5" name="Gráfico 4">
            <a:extLst>
              <a:ext uri="{FF2B5EF4-FFF2-40B4-BE49-F238E27FC236}">
                <a16:creationId xmlns:a16="http://schemas.microsoft.com/office/drawing/2014/main" id="{FAF0E750-4901-F23D-3396-CA04F10348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-348397" y="-1098424"/>
            <a:ext cx="3886264" cy="3025546"/>
          </a:xfrm>
          <a:prstGeom prst="rect">
            <a:avLst/>
          </a:prstGeom>
        </p:spPr>
      </p:pic>
      <p:pic>
        <p:nvPicPr>
          <p:cNvPr id="6" name="Imagem 5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D55303DC-A5B5-9D27-67EB-A284E4F2BA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79" y="2019865"/>
            <a:ext cx="4343146" cy="30716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Tinta 9">
                <a:extLst>
                  <a:ext uri="{FF2B5EF4-FFF2-40B4-BE49-F238E27FC236}">
                    <a16:creationId xmlns:a16="http://schemas.microsoft.com/office/drawing/2014/main" id="{2D30C7FA-D66E-1F5B-8CB5-C75729DA05CC}"/>
                  </a:ext>
                </a:extLst>
              </p14:cNvPr>
              <p14:cNvContentPartPr/>
              <p14:nvPr/>
            </p14:nvContentPartPr>
            <p14:xfrm>
              <a:off x="8777558" y="-374835"/>
              <a:ext cx="360" cy="360"/>
            </p14:xfrm>
          </p:contentPart>
        </mc:Choice>
        <mc:Fallback xmlns="">
          <p:pic>
            <p:nvPicPr>
              <p:cNvPr id="10" name="Tinta 9">
                <a:extLst>
                  <a:ext uri="{FF2B5EF4-FFF2-40B4-BE49-F238E27FC236}">
                    <a16:creationId xmlns:a16="http://schemas.microsoft.com/office/drawing/2014/main" id="{2D30C7FA-D66E-1F5B-8CB5-C75729DA05CC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768558" y="-383835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B13FDAFB-BFB6-80C9-F1CB-EA48E1A605B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24819" y="6790303"/>
            <a:ext cx="3069987" cy="474185"/>
          </a:xfrm>
          <a:prstGeom prst="rect">
            <a:avLst/>
          </a:prstGeom>
        </p:spPr>
      </p:pic>
      <p:pic>
        <p:nvPicPr>
          <p:cNvPr id="9" name="Imagem 8" descr="Logotipo&#10;&#10;O conteúdo gerado por IA pode estar incorreto.">
            <a:extLst>
              <a:ext uri="{FF2B5EF4-FFF2-40B4-BE49-F238E27FC236}">
                <a16:creationId xmlns:a16="http://schemas.microsoft.com/office/drawing/2014/main" id="{F5C9BFCD-C5FF-3D39-81B9-2A876AA5286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2844" y="6790303"/>
            <a:ext cx="601628" cy="448976"/>
          </a:xfrm>
          <a:prstGeom prst="rect">
            <a:avLst/>
          </a:prstGeom>
        </p:spPr>
      </p:pic>
      <p:pic>
        <p:nvPicPr>
          <p:cNvPr id="14" name="Gráfico 7">
            <a:extLst>
              <a:ext uri="{FF2B5EF4-FFF2-40B4-BE49-F238E27FC236}">
                <a16:creationId xmlns:a16="http://schemas.microsoft.com/office/drawing/2014/main" id="{35AE882B-C482-0219-0F3B-6BE2CC5DDC4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62251" y="6705527"/>
            <a:ext cx="465085" cy="61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16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01846AA9-8748-06A5-1D29-ABA57AF5E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579" y="513851"/>
            <a:ext cx="1952492" cy="1380882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EE632749-1E87-CDD4-72A9-DDAED03A1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-340666" y="-678551"/>
            <a:ext cx="2225304" cy="1732450"/>
          </a:xfrm>
          <a:prstGeom prst="rect">
            <a:avLst/>
          </a:prstGeom>
        </p:spPr>
      </p:pic>
      <p:sp>
        <p:nvSpPr>
          <p:cNvPr id="4" name="Forma Livre: Forma 3">
            <a:extLst>
              <a:ext uri="{FF2B5EF4-FFF2-40B4-BE49-F238E27FC236}">
                <a16:creationId xmlns:a16="http://schemas.microsoft.com/office/drawing/2014/main" id="{D1FEBA26-DBE6-B4C0-8770-026633A93B62}"/>
              </a:ext>
            </a:extLst>
          </p:cNvPr>
          <p:cNvSpPr/>
          <p:nvPr/>
        </p:nvSpPr>
        <p:spPr>
          <a:xfrm flipH="1">
            <a:off x="4423541" y="-174395"/>
            <a:ext cx="1170374" cy="994523"/>
          </a:xfrm>
          <a:custGeom>
            <a:avLst/>
            <a:gdLst>
              <a:gd name="connsiteX0" fmla="*/ 1065728 w 1374167"/>
              <a:gd name="connsiteY0" fmla="*/ 820127 h 1167696"/>
              <a:gd name="connsiteX1" fmla="*/ 1374167 w 1374167"/>
              <a:gd name="connsiteY1" fmla="*/ 385090 h 1167696"/>
              <a:gd name="connsiteX2" fmla="*/ 847058 w 1374167"/>
              <a:gd name="connsiteY2" fmla="*/ 691 h 1167696"/>
              <a:gd name="connsiteX3" fmla="*/ 347570 w 1374167"/>
              <a:gd name="connsiteY3" fmla="*/ 691 h 1167696"/>
              <a:gd name="connsiteX4" fmla="*/ 0 w 1374167"/>
              <a:gd name="connsiteY4" fmla="*/ 408108 h 1167696"/>
              <a:gd name="connsiteX5" fmla="*/ 391304 w 1374167"/>
              <a:gd name="connsiteY5" fmla="*/ 831636 h 1167696"/>
              <a:gd name="connsiteX6" fmla="*/ 819436 w 1374167"/>
              <a:gd name="connsiteY6" fmla="*/ 831636 h 1167696"/>
              <a:gd name="connsiteX7" fmla="*/ 1049615 w 1374167"/>
              <a:gd name="connsiteY7" fmla="*/ 1167697 h 1167696"/>
              <a:gd name="connsiteX8" fmla="*/ 1065728 w 1374167"/>
              <a:gd name="connsiteY8" fmla="*/ 820127 h 116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167" h="1167696">
                <a:moveTo>
                  <a:pt x="1065728" y="820127"/>
                </a:moveTo>
                <a:cubicBezTo>
                  <a:pt x="1065728" y="820127"/>
                  <a:pt x="1374167" y="804015"/>
                  <a:pt x="1374167" y="385090"/>
                </a:cubicBezTo>
                <a:cubicBezTo>
                  <a:pt x="1374167" y="-33835"/>
                  <a:pt x="847058" y="691"/>
                  <a:pt x="847058" y="691"/>
                </a:cubicBezTo>
                <a:lnTo>
                  <a:pt x="347570" y="691"/>
                </a:lnTo>
                <a:cubicBezTo>
                  <a:pt x="347570" y="691"/>
                  <a:pt x="6905" y="5295"/>
                  <a:pt x="0" y="408108"/>
                </a:cubicBezTo>
                <a:cubicBezTo>
                  <a:pt x="0" y="771790"/>
                  <a:pt x="292327" y="831636"/>
                  <a:pt x="391304" y="831636"/>
                </a:cubicBezTo>
                <a:cubicBezTo>
                  <a:pt x="490281" y="831636"/>
                  <a:pt x="819436" y="831636"/>
                  <a:pt x="819436" y="831636"/>
                </a:cubicBezTo>
                <a:cubicBezTo>
                  <a:pt x="819436" y="831636"/>
                  <a:pt x="847058" y="1034194"/>
                  <a:pt x="1049615" y="1167697"/>
                </a:cubicBezTo>
                <a:cubicBezTo>
                  <a:pt x="941431" y="995063"/>
                  <a:pt x="1005881" y="852352"/>
                  <a:pt x="1065728" y="820127"/>
                </a:cubicBezTo>
                <a:close/>
              </a:path>
            </a:pathLst>
          </a:custGeom>
          <a:solidFill>
            <a:srgbClr val="63984A"/>
          </a:solidFill>
          <a:ln w="23013" cap="flat">
            <a:noFill/>
            <a:prstDash val="solid"/>
            <a:miter/>
          </a:ln>
        </p:spPr>
        <p:txBody>
          <a:bodyPr rtlCol="0" anchor="ctr"/>
          <a:lstStyle/>
          <a:p>
            <a:endParaRPr lang="pt-BR"/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F4BE6BD5-6EBC-BA34-362B-829940956AFF}"/>
              </a:ext>
            </a:extLst>
          </p:cNvPr>
          <p:cNvGrpSpPr/>
          <p:nvPr/>
        </p:nvGrpSpPr>
        <p:grpSpPr>
          <a:xfrm>
            <a:off x="373323" y="2441246"/>
            <a:ext cx="4635405" cy="4566492"/>
            <a:chOff x="373323" y="2441246"/>
            <a:chExt cx="7181850" cy="4566492"/>
          </a:xfrm>
        </p:grpSpPr>
        <p:cxnSp>
          <p:nvCxnSpPr>
            <p:cNvPr id="5" name="Conector reto 4">
              <a:extLst>
                <a:ext uri="{FF2B5EF4-FFF2-40B4-BE49-F238E27FC236}">
                  <a16:creationId xmlns:a16="http://schemas.microsoft.com/office/drawing/2014/main" id="{D9ED20AA-945D-22F7-BEB8-0C68B2A4E16D}"/>
                </a:ext>
              </a:extLst>
            </p:cNvPr>
            <p:cNvCxnSpPr/>
            <p:nvPr/>
          </p:nvCxnSpPr>
          <p:spPr>
            <a:xfrm>
              <a:off x="373323" y="2441246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ector reto 5">
              <a:extLst>
                <a:ext uri="{FF2B5EF4-FFF2-40B4-BE49-F238E27FC236}">
                  <a16:creationId xmlns:a16="http://schemas.microsoft.com/office/drawing/2014/main" id="{5BC469BA-E8C5-5F7D-CFC6-2458ACC04A2C}"/>
                </a:ext>
              </a:extLst>
            </p:cNvPr>
            <p:cNvCxnSpPr/>
            <p:nvPr/>
          </p:nvCxnSpPr>
          <p:spPr>
            <a:xfrm>
              <a:off x="373323" y="2767424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reto 6">
              <a:extLst>
                <a:ext uri="{FF2B5EF4-FFF2-40B4-BE49-F238E27FC236}">
                  <a16:creationId xmlns:a16="http://schemas.microsoft.com/office/drawing/2014/main" id="{81A19A4F-ADD9-67EB-B4E5-FB204C8FB855}"/>
                </a:ext>
              </a:extLst>
            </p:cNvPr>
            <p:cNvCxnSpPr/>
            <p:nvPr/>
          </p:nvCxnSpPr>
          <p:spPr>
            <a:xfrm>
              <a:off x="373323" y="3093602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reto 7">
              <a:extLst>
                <a:ext uri="{FF2B5EF4-FFF2-40B4-BE49-F238E27FC236}">
                  <a16:creationId xmlns:a16="http://schemas.microsoft.com/office/drawing/2014/main" id="{0A51E900-0D4C-0A82-7FE4-019E3AE561D6}"/>
                </a:ext>
              </a:extLst>
            </p:cNvPr>
            <p:cNvCxnSpPr/>
            <p:nvPr/>
          </p:nvCxnSpPr>
          <p:spPr>
            <a:xfrm>
              <a:off x="373323" y="3419780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to 8">
              <a:extLst>
                <a:ext uri="{FF2B5EF4-FFF2-40B4-BE49-F238E27FC236}">
                  <a16:creationId xmlns:a16="http://schemas.microsoft.com/office/drawing/2014/main" id="{F2DF56C7-F561-5082-A83C-C0FD413D31EE}"/>
                </a:ext>
              </a:extLst>
            </p:cNvPr>
            <p:cNvCxnSpPr/>
            <p:nvPr/>
          </p:nvCxnSpPr>
          <p:spPr>
            <a:xfrm>
              <a:off x="373323" y="3745958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reto 9">
              <a:extLst>
                <a:ext uri="{FF2B5EF4-FFF2-40B4-BE49-F238E27FC236}">
                  <a16:creationId xmlns:a16="http://schemas.microsoft.com/office/drawing/2014/main" id="{B28F4811-8956-70CB-F774-46C9529D3094}"/>
                </a:ext>
              </a:extLst>
            </p:cNvPr>
            <p:cNvCxnSpPr/>
            <p:nvPr/>
          </p:nvCxnSpPr>
          <p:spPr>
            <a:xfrm>
              <a:off x="373323" y="4072136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to 10">
              <a:extLst>
                <a:ext uri="{FF2B5EF4-FFF2-40B4-BE49-F238E27FC236}">
                  <a16:creationId xmlns:a16="http://schemas.microsoft.com/office/drawing/2014/main" id="{91A899D4-70C7-3E64-4E12-E1C6D6159160}"/>
                </a:ext>
              </a:extLst>
            </p:cNvPr>
            <p:cNvCxnSpPr/>
            <p:nvPr/>
          </p:nvCxnSpPr>
          <p:spPr>
            <a:xfrm>
              <a:off x="373323" y="4398314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to 11">
              <a:extLst>
                <a:ext uri="{FF2B5EF4-FFF2-40B4-BE49-F238E27FC236}">
                  <a16:creationId xmlns:a16="http://schemas.microsoft.com/office/drawing/2014/main" id="{167CEE38-F09A-56D7-8E34-875086727C1B}"/>
                </a:ext>
              </a:extLst>
            </p:cNvPr>
            <p:cNvCxnSpPr/>
            <p:nvPr/>
          </p:nvCxnSpPr>
          <p:spPr>
            <a:xfrm>
              <a:off x="373323" y="4724492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to 12">
              <a:extLst>
                <a:ext uri="{FF2B5EF4-FFF2-40B4-BE49-F238E27FC236}">
                  <a16:creationId xmlns:a16="http://schemas.microsoft.com/office/drawing/2014/main" id="{001F85C8-A103-E20E-5C2E-5D0E294E7F2B}"/>
                </a:ext>
              </a:extLst>
            </p:cNvPr>
            <p:cNvCxnSpPr/>
            <p:nvPr/>
          </p:nvCxnSpPr>
          <p:spPr>
            <a:xfrm>
              <a:off x="373323" y="5050670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to 13">
              <a:extLst>
                <a:ext uri="{FF2B5EF4-FFF2-40B4-BE49-F238E27FC236}">
                  <a16:creationId xmlns:a16="http://schemas.microsoft.com/office/drawing/2014/main" id="{47E566C8-6C94-DA48-7BF1-92DE3AEFC604}"/>
                </a:ext>
              </a:extLst>
            </p:cNvPr>
            <p:cNvCxnSpPr/>
            <p:nvPr/>
          </p:nvCxnSpPr>
          <p:spPr>
            <a:xfrm>
              <a:off x="373323" y="5376848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to 14">
              <a:extLst>
                <a:ext uri="{FF2B5EF4-FFF2-40B4-BE49-F238E27FC236}">
                  <a16:creationId xmlns:a16="http://schemas.microsoft.com/office/drawing/2014/main" id="{824795E6-AAB4-F2E2-C126-D2F4F13FA685}"/>
                </a:ext>
              </a:extLst>
            </p:cNvPr>
            <p:cNvCxnSpPr/>
            <p:nvPr/>
          </p:nvCxnSpPr>
          <p:spPr>
            <a:xfrm>
              <a:off x="373323" y="5703026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to 15">
              <a:extLst>
                <a:ext uri="{FF2B5EF4-FFF2-40B4-BE49-F238E27FC236}">
                  <a16:creationId xmlns:a16="http://schemas.microsoft.com/office/drawing/2014/main" id="{73EAE9B5-BD99-7268-0858-585D70113506}"/>
                </a:ext>
              </a:extLst>
            </p:cNvPr>
            <p:cNvCxnSpPr/>
            <p:nvPr/>
          </p:nvCxnSpPr>
          <p:spPr>
            <a:xfrm>
              <a:off x="373323" y="6029204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to 16">
              <a:extLst>
                <a:ext uri="{FF2B5EF4-FFF2-40B4-BE49-F238E27FC236}">
                  <a16:creationId xmlns:a16="http://schemas.microsoft.com/office/drawing/2014/main" id="{F8C7B0BF-C89D-0692-0851-BB594ED4FA46}"/>
                </a:ext>
              </a:extLst>
            </p:cNvPr>
            <p:cNvCxnSpPr/>
            <p:nvPr/>
          </p:nvCxnSpPr>
          <p:spPr>
            <a:xfrm>
              <a:off x="373323" y="6355382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to 17">
              <a:extLst>
                <a:ext uri="{FF2B5EF4-FFF2-40B4-BE49-F238E27FC236}">
                  <a16:creationId xmlns:a16="http://schemas.microsoft.com/office/drawing/2014/main" id="{572C91D9-8636-3DE8-9381-426055FF5829}"/>
                </a:ext>
              </a:extLst>
            </p:cNvPr>
            <p:cNvCxnSpPr/>
            <p:nvPr/>
          </p:nvCxnSpPr>
          <p:spPr>
            <a:xfrm>
              <a:off x="373323" y="6681560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to 18">
              <a:extLst>
                <a:ext uri="{FF2B5EF4-FFF2-40B4-BE49-F238E27FC236}">
                  <a16:creationId xmlns:a16="http://schemas.microsoft.com/office/drawing/2014/main" id="{F6A6DAA4-DBDF-275C-DD23-0557C7D45ED1}"/>
                </a:ext>
              </a:extLst>
            </p:cNvPr>
            <p:cNvCxnSpPr/>
            <p:nvPr/>
          </p:nvCxnSpPr>
          <p:spPr>
            <a:xfrm>
              <a:off x="373323" y="7007738"/>
              <a:ext cx="718185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32619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CC6A63A0D7B7429BD95E631E323FB1" ma:contentTypeVersion="15" ma:contentTypeDescription="Crie um novo documento." ma:contentTypeScope="" ma:versionID="3905457b9af9d06463ac60e853dd3d09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b38e7767682d454bc33caa67670fbf5a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6938845-B691-4323-A901-31DACC4BA8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C9D11DE-64D5-4407-A99C-F6CC977F22B0}">
  <ds:schemaRefs>
    <ds:schemaRef ds:uri="http://schemas.microsoft.com/office/2006/metadata/properties"/>
    <ds:schemaRef ds:uri="http://schemas.microsoft.com/office/infopath/2007/PartnerControls"/>
    <ds:schemaRef ds:uri="349de4c3-df8a-486f-a0ad-b097193cfe29"/>
    <ds:schemaRef ds:uri="5271069d-4e42-456b-88bc-896463680cb1"/>
  </ds:schemaRefs>
</ds:datastoreItem>
</file>

<file path=customXml/itemProps3.xml><?xml version="1.0" encoding="utf-8"?>
<ds:datastoreItem xmlns:ds="http://schemas.openxmlformats.org/officeDocument/2006/customXml" ds:itemID="{C78F9514-3D16-4B3B-B3BF-4D6E974B332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Office PowerPoint</Application>
  <PresentationFormat>Personalizar</PresentationFormat>
  <Paragraphs>0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3" baseType="lpstr">
      <vt:lpstr>Tema do Office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Anelise Stumpf</dc:creator>
  <cp:lastModifiedBy>Anelise Stumpf</cp:lastModifiedBy>
  <cp:revision>6</cp:revision>
  <dcterms:created xsi:type="dcterms:W3CDTF">2025-08-20T13:46:29Z</dcterms:created>
  <dcterms:modified xsi:type="dcterms:W3CDTF">2025-10-30T19:20:03Z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  <property fmtid="{D5CDD505-2E9C-101B-9397-08002B2CF9AE}" pid="3" name="MediaServiceImageTags">
    <vt:lpwstr/>
  </property>
</Properties>
</file>